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9144000" cx="5486400"/>
  <p:notesSz cx="6858000" cy="9144000"/>
  <p:embeddedFontLs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17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b99848716_0_95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b9984871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b99848716_0_4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b9984871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b99848716_0_15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b998487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b99848716_0_26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b9984871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b99848716_0_37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b9984871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b99848716_0_48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b9984871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99848716_0_60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b9984871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b99848716_0_71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b9984871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b99848716_0_83:notes"/>
          <p:cNvSpPr/>
          <p:nvPr>
            <p:ph idx="2" type="sldImg"/>
          </p:nvPr>
        </p:nvSpPr>
        <p:spPr>
          <a:xfrm>
            <a:off x="2400627" y="685800"/>
            <a:ext cx="205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b9984871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7025" y="1323689"/>
            <a:ext cx="51123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7020" y="5038444"/>
            <a:ext cx="51123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7020" y="1966444"/>
            <a:ext cx="51123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7020" y="5603956"/>
            <a:ext cx="51123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7020" y="3823733"/>
            <a:ext cx="51123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7020" y="2048844"/>
            <a:ext cx="51123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7020" y="2048844"/>
            <a:ext cx="23997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99440" y="2048844"/>
            <a:ext cx="23997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7020" y="987733"/>
            <a:ext cx="16848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7020" y="2470400"/>
            <a:ext cx="16848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94150" y="800267"/>
            <a:ext cx="38208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43200" y="-222"/>
            <a:ext cx="27432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9300" y="2192311"/>
            <a:ext cx="24270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9300" y="4983244"/>
            <a:ext cx="24270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63700" y="1287244"/>
            <a:ext cx="23022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7020" y="7521022"/>
            <a:ext cx="35994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7020" y="2048844"/>
            <a:ext cx="51123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83475" y="8290163"/>
            <a:ext cx="3291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44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761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76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-10070" l="0" r="0" t="10070"/>
          <a:stretch/>
        </p:blipFill>
        <p:spPr>
          <a:xfrm>
            <a:off x="820875" y="3480650"/>
            <a:ext cx="3844599" cy="273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1. Hur många arter humlor finns det i Sverige?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8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2: 40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Vad är humlor kända för?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             1: </a:t>
            </a:r>
            <a:r>
              <a:rPr lang="en" sz="1100">
                <a:solidFill>
                  <a:schemeClr val="dk1"/>
                </a:solidFill>
              </a:rPr>
              <a:t>De tycker inte om att förlora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De har fluffig päls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De blir lätt åksjuka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10. Ett sätt att gynna biologisk mångfald är att köpa ekologiska varor. Ungefär hur många fler arter har forskare hittat i ekologiska odlingar jämfört med konventionell odling?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5 procent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30 procent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70 procent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Vad heter den delen på växter som oftast är under jorden?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Nötter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Fötter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Rötter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3170900" y="4324875"/>
            <a:ext cx="440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700" y="3519176"/>
            <a:ext cx="3970999" cy="26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2. Vad heter en holk som fylls med sågspån, löv och små kvistar och som uppskattas av många skalbaggar, blomflugor, humlor och klokrypare?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Mulmholk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Vedholk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Spånholk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Vem kan bo i en holk?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Pappor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Giraffer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Fåglar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7612" y="3409000"/>
            <a:ext cx="3071125" cy="32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3. Många av riksdagens 16 miljömål handlar indirekt eller direkt om biologisk mångfald. I miljömålet "Ett rikt växt- och djurliv" är formuleringen tydlig: "Den biologiska mångfalden ska bevaras och nyttjas på ett hållbart sätt, för nuvarande och framtida generationer". Hur är utvecklingen för detta miljömål i Sverige?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Negativ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Positiv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Osäker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Varför har många växter färgglada blommor?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De gillar inte att vara nakna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De vill bli plockade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De vill locka till sig bin och fjärilar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3125" y="3877576"/>
            <a:ext cx="3580090" cy="23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4. Vilka är de två största hoten mot Sveriges biologiska mångfald enligt SLU Artdatabanken?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Avverkning och igenväxning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Klimatförändringar och invasiva arter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Jakt och fiske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Vilken av de här är ett namn på en fågel?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Tupplur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Stjärtmes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Badanka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4438" y="3458100"/>
            <a:ext cx="3137476" cy="239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5. Ungefär hur många växter, djur och svampar är beroende av gran och då framför allt den döda veden?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400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700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1100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Hur ser man skillnad på en groda och en padda?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Paddan är platt och rullar, grodan hoppar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Paddan är vårtig och går, grodan hoppar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Paddan är fyrkantig och slingrar sig, grodan hoppar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325" y="3345072"/>
            <a:ext cx="3875752" cy="245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6. Hur många aktiviteter anordnades runt om i landet på Biologiska mångfaldens dag 2019?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78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359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577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Vilka djur äter löv och bajsar jord?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Hundar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Katter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Daggmaskar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974" y="3405325"/>
            <a:ext cx="3786425" cy="2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7. Vad heter den publikation som ges ut vart femte år och bedömer tillståndet för Sveriges växter, djur och svampar?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Hotlistan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Rödlistan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Artlistan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Vad heter Sveriges enda val?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Tumlare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Fumlare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Skumlare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13" y="3532304"/>
            <a:ext cx="3663474" cy="246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8. Hur förkortas FN:s mellanstatliga plattform för biologisk mångfald och ekosystemtjänster?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IPBES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IPCC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IPBIO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Barnfråga: Vilken är namnet på en växt?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Kockmössa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Snickarbyxor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Prästkrage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612" y="3459947"/>
            <a:ext cx="3887126" cy="21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3170900" y="4324875"/>
            <a:ext cx="44043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187025" y="2048850"/>
            <a:ext cx="5112300" cy="5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9. Ungefär hur många växtarter kan man hitta på en kvadratmeter äng?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50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70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90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Varför flyger fjärilar från blomma till blomma hela dagarna?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1: De tycker det är kul.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X: De hittar inte hem.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2: De äter från blommorna.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187020" y="791156"/>
            <a:ext cx="51123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latin typeface="Oswald"/>
                <a:ea typeface="Oswald"/>
                <a:cs typeface="Oswald"/>
                <a:sym typeface="Oswald"/>
              </a:rPr>
              <a:t>TIPSPROMENAD OM</a:t>
            </a:r>
            <a:br>
              <a:rPr lang="en">
                <a:latin typeface="Oswald"/>
                <a:ea typeface="Oswald"/>
                <a:cs typeface="Oswald"/>
                <a:sym typeface="Oswald"/>
              </a:rPr>
            </a:br>
            <a:r>
              <a:rPr b="1" lang="en" sz="3355">
                <a:latin typeface="Oswald"/>
                <a:ea typeface="Oswald"/>
                <a:cs typeface="Oswald"/>
                <a:sym typeface="Oswald"/>
              </a:rPr>
              <a:t>BIOLOGISK MÅNGFALD</a:t>
            </a:r>
            <a:endParaRPr b="1" sz="3355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670" y="8443938"/>
            <a:ext cx="1212367" cy="4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401" y="8513049"/>
            <a:ext cx="1671775" cy="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025" y="8459950"/>
            <a:ext cx="1148276" cy="4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3170900" y="4324875"/>
            <a:ext cx="440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6">
            <a:alphaModFix/>
          </a:blip>
          <a:srcRect b="0" l="5891" r="0" t="5891"/>
          <a:stretch/>
        </p:blipFill>
        <p:spPr>
          <a:xfrm>
            <a:off x="1261550" y="3458397"/>
            <a:ext cx="2963250" cy="18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